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86" r:id="rId4"/>
    <p:sldId id="289" r:id="rId5"/>
    <p:sldId id="260" r:id="rId6"/>
    <p:sldId id="275" r:id="rId7"/>
    <p:sldId id="287" r:id="rId8"/>
    <p:sldId id="28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72" d="100"/>
          <a:sy n="72" d="100"/>
        </p:scale>
        <p:origin x="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5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FE73B-4D32-2844-8A1B-BD35B97CA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E4AE3-49A1-5647-96E9-32734336A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CC18C-D744-AC4E-9452-68D8E449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1956B-5580-124D-97F1-0EBA93928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F2AB8-B0A5-6442-8488-7B71AD4C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34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BA497-1710-5144-A928-C3489B66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619248-07F2-2940-B2D2-9E26706075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0C7B3-EFC9-524B-AB09-2B6D29421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922C6-17FA-404F-B2ED-3633E134B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F86CF-BC92-0540-996D-D98DD6D19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6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BAE3AD-C700-3940-B571-3FEB77E566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7B4194-8B23-E146-85E4-111E7117C3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1E34A-3443-8B40-89AD-DEBC31822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065C4-A278-7F4C-BC8B-98D2006FF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26282-69C7-AB4A-B894-D93245E0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66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137F-FF47-E644-95FA-050045D3F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2F450-CC20-3E43-A7D1-C1D6F7D9F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60C93-CED7-0E43-9B7A-6825655D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7A103-C0E1-154F-9E8C-177F3CDC0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BB8DA-CB5C-3543-B7B1-C748ED529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16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0B31A-59A3-A84F-B49B-458AE2EF6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DC31B-01C9-0E4F-8BD8-4D01D9C10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01A0B-4112-0C45-AAC8-F8CBE1334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57EB7-4304-234E-877E-00460B380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87FE5-65D8-CA4C-9EA4-567A2BAE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11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5B6E9-F890-F64B-868D-14BF8D701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A447B-5133-844D-A0B4-669A2F448A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D091F-58C9-2946-B89A-545B381D9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A801D-331D-4243-8AB7-4C69DA6F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3C7177-DFD7-9F41-913C-8E65A1EA9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51B58-3247-AD4A-AFAF-D1613F358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3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C4729-ABFB-7F4F-8969-438558BF8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33937-CA8F-D24B-91FD-52FD1A7B4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CE541-BDB5-1744-B2E5-02EC371B2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CC83AA-DDB5-BF4F-BBD8-60CF8203B4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7CD754-1A47-BA41-A4B9-810545F05E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0676D8-BC46-B24D-968B-340980396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1BF450-7392-114B-8005-B61A557B7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807032-F94E-DA45-8A0D-9FA3C5948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71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30060-E162-CD4F-B83A-63DBDC7AB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1D9A72-FE30-D841-8ABB-6B86572C1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2CA52-3BC8-034F-AED8-87E445870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0A907-5043-0F4F-A15C-33903F966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297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CF8898-8C54-7844-9B5E-4C8680B88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6067A5-6477-8043-A7B4-6A62B12D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533D45-02F3-7E43-AA45-2AF6C92D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7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039BA-4F81-B14C-8024-995BBE45C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F986D-5AA7-A042-9FB8-C58459176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43B3F-5221-9F46-9C6A-72DAA8E68A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87944-E926-CE49-96F7-5ABBABF08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39EE8-0AB9-B342-9188-A2652187B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99EBF-6C76-2740-B887-CEDE2ACC7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13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F1DD5-6EBF-A44A-A4B8-1563CB8BB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F500B-9646-B145-A731-513A65F822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62424-996A-3F4E-8AED-D8DEFEE5B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EEDE6-B642-E241-85D9-0E91836AC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74B0F-3C4E-2940-B215-9A45B8A90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AC46B-A1D7-B346-9FB5-A6920B051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07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9178D4-5893-464F-8B17-F4903E1EF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362B4E-7CB0-BC41-9B42-7E287D13C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9CD8C-9BB1-E046-B6B0-65228AF88E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F9C15-0F5C-E248-A86B-A1E65745C641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9AB0D-168B-0548-8533-5900AE614A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FF5CC-7F9A-E445-992A-6269914F2B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22E86-F834-9B44-8B6E-33B56A9FF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06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hyperlink" Target="https://creativecommons.org/licenses/by-nc-sa/3.0/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odataofdrvhp.blogspot.com/2010/07/top-ten-harmfull-viruses-anti-viruses.html" TargetMode="External"/><Relationship Id="rId5" Type="http://schemas.openxmlformats.org/officeDocument/2006/relationships/image" Target="../media/image5.jpg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it.wikiversity.org/wiki/I_Sistemi_di_Numerazione_(superiori)" TargetMode="Externa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1C26E39-6750-0349-8E99-D75CE9A9D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DB4666-1192-7A44-BFA9-276E3588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9272"/>
            <a:ext cx="5122526" cy="5748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BF0867-95F3-3947-A590-69D0F8783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311562"/>
            <a:ext cx="4933659" cy="55400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2D03CC-FCB9-214C-ADE3-6D7256DE4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920755" y="752"/>
            <a:ext cx="3271244" cy="36711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3BD61-49CA-3C49-9B66-2DEF2D3B6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041365" y="-16841"/>
            <a:ext cx="3150634" cy="35378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8AFE26-C6F3-A642-BFED-19E29A7F5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79" y="5554768"/>
            <a:ext cx="2122055" cy="991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6B299C-CF89-5E43-B50C-B053177910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Gencyber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Grizzly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Summer Institute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223F7-F897-2E43-B79C-DC36344413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Day 5.2 Pattern Matching</a:t>
            </a:r>
          </a:p>
        </p:txBody>
      </p:sp>
    </p:spTree>
    <p:extLst>
      <p:ext uri="{BB962C8B-B14F-4D97-AF65-F5344CB8AC3E}">
        <p14:creationId xmlns:p14="http://schemas.microsoft.com/office/powerpoint/2010/main" val="2274112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Verifying Messages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8A5DC9-7FF1-41AD-B2BD-7A1842A661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365250" y="1027906"/>
            <a:ext cx="7633557" cy="57251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9FD546-2796-4E50-ACED-BC7F22B46EAD}"/>
              </a:ext>
            </a:extLst>
          </p:cNvPr>
          <p:cNvSpPr txBox="1"/>
          <p:nvPr/>
        </p:nvSpPr>
        <p:spPr>
          <a:xfrm>
            <a:off x="3635543" y="7573618"/>
            <a:ext cx="9144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6" tooltip="http://biodataofdrvhp.blogspot.com/2010/07/top-ten-harmfull-viruses-anti-viruses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nc-sa/3.0/"/>
              </a:rPr>
              <a:t>CC BY-SA-NC</a:t>
            </a:r>
            <a:endParaRPr lang="en-US" sz="90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9AC90E9-A81A-4554-9703-9094AC31EDB9}"/>
              </a:ext>
            </a:extLst>
          </p:cNvPr>
          <p:cNvSpPr txBox="1">
            <a:spLocks/>
          </p:cNvSpPr>
          <p:nvPr/>
        </p:nvSpPr>
        <p:spPr>
          <a:xfrm>
            <a:off x="293880" y="216413"/>
            <a:ext cx="10515600" cy="104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Antivirus?</a:t>
            </a:r>
          </a:p>
        </p:txBody>
      </p:sp>
      <p:sp>
        <p:nvSpPr>
          <p:cNvPr id="16" name="Speech Bubble: Rectangle 15">
            <a:extLst>
              <a:ext uri="{FF2B5EF4-FFF2-40B4-BE49-F238E27FC236}">
                <a16:creationId xmlns:a16="http://schemas.microsoft.com/office/drawing/2014/main" id="{5FEEB9C8-274C-488C-86DD-46228368AAC2}"/>
              </a:ext>
            </a:extLst>
          </p:cNvPr>
          <p:cNvSpPr/>
          <p:nvPr/>
        </p:nvSpPr>
        <p:spPr>
          <a:xfrm>
            <a:off x="416859" y="1976718"/>
            <a:ext cx="1896035" cy="966942"/>
          </a:xfrm>
          <a:prstGeom prst="wedgeRectCallout">
            <a:avLst>
              <a:gd name="adj1" fmla="val 64273"/>
              <a:gd name="adj2" fmla="val 652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What do these do?</a:t>
            </a:r>
          </a:p>
        </p:txBody>
      </p:sp>
    </p:spTree>
    <p:extLst>
      <p:ext uri="{BB962C8B-B14F-4D97-AF65-F5344CB8AC3E}">
        <p14:creationId xmlns:p14="http://schemas.microsoft.com/office/powerpoint/2010/main" val="463073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Does Antivirus Work?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6655C5-D37C-4C98-9F1D-914DB80E75D2}"/>
              </a:ext>
            </a:extLst>
          </p:cNvPr>
          <p:cNvSpPr/>
          <p:nvPr/>
        </p:nvSpPr>
        <p:spPr>
          <a:xfrm>
            <a:off x="2213113" y="2943660"/>
            <a:ext cx="8335617" cy="1325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How do you think antivirus can find malicious software?</a:t>
            </a:r>
          </a:p>
        </p:txBody>
      </p:sp>
    </p:spTree>
    <p:extLst>
      <p:ext uri="{BB962C8B-B14F-4D97-AF65-F5344CB8AC3E}">
        <p14:creationId xmlns:p14="http://schemas.microsoft.com/office/powerpoint/2010/main" val="30762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Does Antivirus Work?</a:t>
            </a:r>
          </a:p>
        </p:txBody>
      </p:sp>
    </p:spTree>
    <p:extLst>
      <p:ext uri="{BB962C8B-B14F-4D97-AF65-F5344CB8AC3E}">
        <p14:creationId xmlns:p14="http://schemas.microsoft.com/office/powerpoint/2010/main" val="3197352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 Encodings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104F53-B548-4C3A-AA2D-8104069172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758440" y="1365517"/>
            <a:ext cx="6120765" cy="49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5118C0-AC7F-4992-AEFF-19DF2325E802}"/>
              </a:ext>
            </a:extLst>
          </p:cNvPr>
          <p:cNvSpPr txBox="1"/>
          <p:nvPr/>
        </p:nvSpPr>
        <p:spPr>
          <a:xfrm>
            <a:off x="112395" y="6515752"/>
            <a:ext cx="45910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hlinkClick r:id="rId5" tooltip="https://it.wikiversity.org/wiki/I_Sistemi_di_Numerazione_(superiori)"/>
              </a:rPr>
              <a:t>This Photo</a:t>
            </a:r>
            <a:r>
              <a:rPr lang="en-US" sz="800" dirty="0"/>
              <a:t> by Unknown Author is licensed under </a:t>
            </a:r>
            <a:r>
              <a:rPr lang="en-US" sz="800" dirty="0">
                <a:hlinkClick r:id="rId6" tooltip="https://creativecommons.org/licenses/by-sa/3.0/"/>
              </a:rPr>
              <a:t>CC BY-SA</a:t>
            </a:r>
            <a:endParaRPr lang="en-US" sz="800" dirty="0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D697C5FD-CEEC-4414-BFCF-73D897660708}"/>
              </a:ext>
            </a:extLst>
          </p:cNvPr>
          <p:cNvSpPr/>
          <p:nvPr/>
        </p:nvSpPr>
        <p:spPr>
          <a:xfrm>
            <a:off x="9550718" y="2055062"/>
            <a:ext cx="2290762" cy="1373938"/>
          </a:xfrm>
          <a:prstGeom prst="wedgeRectCallout">
            <a:avLst>
              <a:gd name="adj1" fmla="val -86696"/>
              <a:gd name="adj2" fmla="val 170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Still numbers, just different representations!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553D7707-4CC5-4302-B689-16D4B71F5823}"/>
              </a:ext>
            </a:extLst>
          </p:cNvPr>
          <p:cNvSpPr/>
          <p:nvPr/>
        </p:nvSpPr>
        <p:spPr>
          <a:xfrm>
            <a:off x="9174480" y="3793374"/>
            <a:ext cx="3017520" cy="2529306"/>
          </a:xfrm>
          <a:prstGeom prst="wedgeRectCallout">
            <a:avLst>
              <a:gd name="adj1" fmla="val -61291"/>
              <a:gd name="adj2" fmla="val 177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Practice some hexadecimal conversion using the raspberry Pi Calculator and the hexadecimal_convert.txt</a:t>
            </a:r>
          </a:p>
        </p:txBody>
      </p:sp>
    </p:spTree>
    <p:extLst>
      <p:ext uri="{BB962C8B-B14F-4D97-AF65-F5344CB8AC3E}">
        <p14:creationId xmlns:p14="http://schemas.microsoft.com/office/powerpoint/2010/main" val="83411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5304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signature is a cryptographic sum of a message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very sensitive to change in the message.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77D8F18-F436-4B8E-B4AD-7FEAC84E1EC8}"/>
              </a:ext>
            </a:extLst>
          </p:cNvPr>
          <p:cNvSpPr/>
          <p:nvPr/>
        </p:nvSpPr>
        <p:spPr>
          <a:xfrm>
            <a:off x="304800" y="4040294"/>
            <a:ext cx="118872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Hello world - </a:t>
            </a:r>
            <a:r>
              <a:rPr lang="en-US" sz="4000" dirty="0">
                <a:solidFill>
                  <a:schemeClr val="bg1"/>
                </a:solidFill>
              </a:rPr>
              <a:t>b94d27b9934d3e08a52e52d7da7dabfa</a:t>
            </a:r>
          </a:p>
          <a:p>
            <a:r>
              <a:rPr lang="en-US" sz="4400" dirty="0">
                <a:solidFill>
                  <a:schemeClr val="bg1"/>
                </a:solidFill>
              </a:rPr>
              <a:t>Hello </a:t>
            </a:r>
            <a:r>
              <a:rPr lang="en-US" sz="4400" dirty="0" err="1">
                <a:solidFill>
                  <a:schemeClr val="bg1"/>
                </a:solidFill>
              </a:rPr>
              <a:t>wirld</a:t>
            </a:r>
            <a:r>
              <a:rPr lang="en-US" sz="4400" dirty="0">
                <a:solidFill>
                  <a:schemeClr val="bg1"/>
                </a:solidFill>
              </a:rPr>
              <a:t> - </a:t>
            </a:r>
            <a:r>
              <a:rPr lang="en-US" sz="4000" dirty="0">
                <a:solidFill>
                  <a:schemeClr val="bg1"/>
                </a:solidFill>
              </a:rPr>
              <a:t>f50cbbeb31a1e8d68d21b83c38378cac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9A1E1353-5C0E-48BA-A874-33AE1F388D1D}"/>
              </a:ext>
            </a:extLst>
          </p:cNvPr>
          <p:cNvSpPr/>
          <p:nvPr/>
        </p:nvSpPr>
        <p:spPr>
          <a:xfrm>
            <a:off x="838200" y="3297502"/>
            <a:ext cx="1600200" cy="567796"/>
          </a:xfrm>
          <a:prstGeom prst="wedgeRectCallout">
            <a:avLst>
              <a:gd name="adj1" fmla="val -11174"/>
              <a:gd name="adj2" fmla="val 1027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A87B9597-723E-4581-B7F3-8173DB944FB3}"/>
              </a:ext>
            </a:extLst>
          </p:cNvPr>
          <p:cNvSpPr/>
          <p:nvPr/>
        </p:nvSpPr>
        <p:spPr>
          <a:xfrm>
            <a:off x="6515100" y="3235736"/>
            <a:ext cx="1600200" cy="567796"/>
          </a:xfrm>
          <a:prstGeom prst="wedgeRectCallout">
            <a:avLst>
              <a:gd name="adj1" fmla="val -11174"/>
              <a:gd name="adj2" fmla="val 1027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 (hexadecimal)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3B2B32B2-34BA-4E46-BD3E-1FAADDBC285B}"/>
              </a:ext>
            </a:extLst>
          </p:cNvPr>
          <p:cNvSpPr/>
          <p:nvPr/>
        </p:nvSpPr>
        <p:spPr>
          <a:xfrm>
            <a:off x="4587240" y="5533906"/>
            <a:ext cx="4953000" cy="725178"/>
          </a:xfrm>
          <a:prstGeom prst="wedgeRectCallout">
            <a:avLst>
              <a:gd name="adj1" fmla="val -4083"/>
              <a:gd name="adj2" fmla="val -82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One character difference creates a completely new signature</a:t>
            </a:r>
          </a:p>
        </p:txBody>
      </p:sp>
    </p:spTree>
    <p:extLst>
      <p:ext uri="{BB962C8B-B14F-4D97-AF65-F5344CB8AC3E}">
        <p14:creationId xmlns:p14="http://schemas.microsoft.com/office/powerpoint/2010/main" val="3760708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 Signatures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6D099F-5DEC-43C9-9E06-186ECF9EF8A0}"/>
              </a:ext>
            </a:extLst>
          </p:cNvPr>
          <p:cNvSpPr/>
          <p:nvPr/>
        </p:nvSpPr>
        <p:spPr>
          <a:xfrm>
            <a:off x="1402080" y="2347626"/>
            <a:ext cx="984504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Use the signature_hash_list.txt and </a:t>
            </a:r>
            <a:r>
              <a:rPr lang="en-US" sz="4400" dirty="0" err="1">
                <a:solidFill>
                  <a:schemeClr val="bg1"/>
                </a:solidFill>
              </a:rPr>
              <a:t>ciphor</a:t>
            </a:r>
            <a:r>
              <a:rPr lang="en-US" sz="4400" dirty="0">
                <a:solidFill>
                  <a:schemeClr val="bg1"/>
                </a:solidFill>
              </a:rPr>
              <a:t> to find which messages in the signatures folder have been modified. There are 5.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r>
              <a:rPr lang="en-US" sz="4400" dirty="0">
                <a:solidFill>
                  <a:schemeClr val="bg1"/>
                </a:solidFill>
              </a:rPr>
              <a:t>Python ciphor.py –f message.txt -S</a:t>
            </a:r>
          </a:p>
        </p:txBody>
      </p:sp>
    </p:spTree>
    <p:extLst>
      <p:ext uri="{BB962C8B-B14F-4D97-AF65-F5344CB8AC3E}">
        <p14:creationId xmlns:p14="http://schemas.microsoft.com/office/powerpoint/2010/main" val="1301980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63A1115-B50A-459A-8AA2-3FBC9EC5E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8153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 offer a means to detect changes in a message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Signatures most often use a hexadecimal format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you think of one problem with Signatures?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059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193</Words>
  <Application>Microsoft Office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Gencyber Grizzly Summer Institute</vt:lpstr>
      <vt:lpstr>Verifying Messages</vt:lpstr>
      <vt:lpstr>How Does Antivirus Work?</vt:lpstr>
      <vt:lpstr>How Does Antivirus Work?</vt:lpstr>
      <vt:lpstr>Number Encodings</vt:lpstr>
      <vt:lpstr>Signatures</vt:lpstr>
      <vt:lpstr>Testing Signatures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dc:creator>Haar, Kayla</dc:creator>
  <cp:lastModifiedBy>Valgenti, Victor</cp:lastModifiedBy>
  <cp:revision>38</cp:revision>
  <dcterms:created xsi:type="dcterms:W3CDTF">2019-08-23T02:14:23Z</dcterms:created>
  <dcterms:modified xsi:type="dcterms:W3CDTF">2021-06-24T17:26:07Z</dcterms:modified>
</cp:coreProperties>
</file>

<file path=docProps/thumbnail.jpeg>
</file>